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59" r:id="rId3"/>
    <p:sldId id="278" r:id="rId4"/>
    <p:sldId id="277" r:id="rId5"/>
    <p:sldId id="260" r:id="rId6"/>
    <p:sldId id="276" r:id="rId7"/>
    <p:sldId id="275" r:id="rId8"/>
    <p:sldId id="279" r:id="rId9"/>
    <p:sldId id="268" r:id="rId10"/>
    <p:sldId id="261" r:id="rId11"/>
    <p:sldId id="269" r:id="rId12"/>
    <p:sldId id="262" r:id="rId13"/>
    <p:sldId id="270" r:id="rId14"/>
    <p:sldId id="272" r:id="rId15"/>
    <p:sldId id="271" r:id="rId16"/>
    <p:sldId id="263" r:id="rId17"/>
    <p:sldId id="274" r:id="rId18"/>
    <p:sldId id="273" r:id="rId19"/>
    <p:sldId id="264" r:id="rId20"/>
    <p:sldId id="265" r:id="rId21"/>
    <p:sldId id="26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D83571-A4B6-429E-AA19-98B96DF67B73}" type="datetimeFigureOut">
              <a:rPr lang="en-US" smtClean="0"/>
              <a:pPr/>
              <a:t>1/4/2012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8AAF7C-4967-43A5-A459-060E9CC5806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600BE-4FE5-4369-8C11-C3BED897EFB1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10</a:t>
            </a:fld>
            <a:endParaRPr lang="en-GB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11</a:t>
            </a:fld>
            <a:endParaRPr lang="en-GB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12</a:t>
            </a:fld>
            <a:endParaRPr lang="en-GB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13</a:t>
            </a:fld>
            <a:endParaRPr lang="en-GB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14</a:t>
            </a:fld>
            <a:endParaRPr lang="en-GB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15</a:t>
            </a:fld>
            <a:endParaRPr lang="en-GB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16</a:t>
            </a:fld>
            <a:endParaRPr lang="en-GB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17</a:t>
            </a:fld>
            <a:endParaRPr lang="en-GB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18</a:t>
            </a:fld>
            <a:endParaRPr lang="en-GB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19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5253F-2BB2-4635-A5BB-3CEDDD999D56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20</a:t>
            </a:fld>
            <a:endParaRPr lang="en-GB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21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4</a:t>
            </a:fld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5</a:t>
            </a:fld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6</a:t>
            </a:fld>
            <a:endParaRPr 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7</a:t>
            </a:fld>
            <a:endParaRPr lang="en-GB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8</a:t>
            </a:fld>
            <a:endParaRPr lang="en-GB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9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B81E-2461-43AE-9EEA-941269F3E71E}" type="datetimeFigureOut">
              <a:rPr lang="en-US" smtClean="0"/>
              <a:pPr/>
              <a:t>1/4/2012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54679-4A43-4E99-B835-73CCDD163CE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B81E-2461-43AE-9EEA-941269F3E71E}" type="datetimeFigureOut">
              <a:rPr lang="en-US" smtClean="0"/>
              <a:pPr/>
              <a:t>1/4/2012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54679-4A43-4E99-B835-73CCDD163CE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B81E-2461-43AE-9EEA-941269F3E71E}" type="datetimeFigureOut">
              <a:rPr lang="en-US" smtClean="0"/>
              <a:pPr/>
              <a:t>1/4/2012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54679-4A43-4E99-B835-73CCDD163CE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B81E-2461-43AE-9EEA-941269F3E71E}" type="datetimeFigureOut">
              <a:rPr lang="en-US" smtClean="0"/>
              <a:pPr/>
              <a:t>1/4/2012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54679-4A43-4E99-B835-73CCDD163CE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B81E-2461-43AE-9EEA-941269F3E71E}" type="datetimeFigureOut">
              <a:rPr lang="en-US" smtClean="0"/>
              <a:pPr/>
              <a:t>1/4/2012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54679-4A43-4E99-B835-73CCDD163CE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B81E-2461-43AE-9EEA-941269F3E71E}" type="datetimeFigureOut">
              <a:rPr lang="en-US" smtClean="0"/>
              <a:pPr/>
              <a:t>1/4/2012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54679-4A43-4E99-B835-73CCDD163CE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B81E-2461-43AE-9EEA-941269F3E71E}" type="datetimeFigureOut">
              <a:rPr lang="en-US" smtClean="0"/>
              <a:pPr/>
              <a:t>1/4/2012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54679-4A43-4E99-B835-73CCDD163CE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B81E-2461-43AE-9EEA-941269F3E71E}" type="datetimeFigureOut">
              <a:rPr lang="en-US" smtClean="0"/>
              <a:pPr/>
              <a:t>1/4/2012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54679-4A43-4E99-B835-73CCDD163CE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B81E-2461-43AE-9EEA-941269F3E71E}" type="datetimeFigureOut">
              <a:rPr lang="en-US" smtClean="0"/>
              <a:pPr/>
              <a:t>1/4/2012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54679-4A43-4E99-B835-73CCDD163CE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B81E-2461-43AE-9EEA-941269F3E71E}" type="datetimeFigureOut">
              <a:rPr lang="en-US" smtClean="0"/>
              <a:pPr/>
              <a:t>1/4/2012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54679-4A43-4E99-B835-73CCDD163CE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B81E-2461-43AE-9EEA-941269F3E71E}" type="datetimeFigureOut">
              <a:rPr lang="en-US" smtClean="0"/>
              <a:pPr/>
              <a:t>1/4/2012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54679-4A43-4E99-B835-73CCDD163CE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2B81E-2461-43AE-9EEA-941269F3E71E}" type="datetimeFigureOut">
              <a:rPr lang="en-US" smtClean="0"/>
              <a:pPr/>
              <a:t>1/4/2012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54679-4A43-4E99-B835-73CCDD163CE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MIDDLETON CHENEY</a:t>
            </a:r>
            <a:endParaRPr lang="en-US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FOOTBALL CLUB</a:t>
            </a:r>
            <a:endParaRPr lang="en-US" b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February 20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1999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</a:t>
            </a:r>
            <a:r>
              <a:rPr lang="en-GB" sz="3100" b="1" dirty="0" smtClean="0"/>
              <a:t>Ben Turner Cup </a:t>
            </a:r>
            <a:r>
              <a:rPr lang="en-GB" sz="3100" b="1" dirty="0"/>
              <a:t>- </a:t>
            </a:r>
            <a:r>
              <a:rPr lang="en-GB" sz="3100" b="1" dirty="0" smtClean="0"/>
              <a:t>Home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  Middleton Cheney  6 v 1  ????????  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M. Pond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I. Walters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Merry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Swann		Booked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Wilkes		Booked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Round		Sent off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Thompson	</a:t>
            </a:r>
            <a:r>
              <a:rPr lang="en-GB" sz="1600" b="1" dirty="0"/>
              <a:t>	</a:t>
            </a:r>
            <a:r>
              <a:rPr lang="en-GB" sz="1600" b="1" dirty="0" smtClean="0"/>
              <a:t>	Goal scorers	D. Burbidge 3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Harris</a:t>
            </a:r>
            <a:r>
              <a:rPr lang="en-GB" sz="1600" b="1" dirty="0"/>
              <a:t>			</a:t>
            </a:r>
            <a:r>
              <a:rPr lang="en-GB" sz="1600" b="1" dirty="0" smtClean="0"/>
              <a:t>			S. Thompson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Canaway					S. Harris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Burbidge</a:t>
            </a:r>
            <a:r>
              <a:rPr lang="en-GB" sz="1600" b="1" dirty="0"/>
              <a:t>				</a:t>
            </a:r>
            <a:r>
              <a:rPr lang="en-GB" sz="1600" b="1" dirty="0" smtClean="0"/>
              <a:t>	A. Witherall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L. Ball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R. Butler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A. Witherall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D. Witherall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Les Singleton £20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March 6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1999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I - </a:t>
            </a:r>
            <a:r>
              <a:rPr lang="en-GB" sz="3100" b="1" dirty="0" smtClean="0"/>
              <a:t>Away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 AC Neilson 0 v 9 Middleton Cheney    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M. Pond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Wilkes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Swann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Merry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I. Walters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Witherall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Harris			Goal scorers	A. Witherall 5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B. Howes</a:t>
            </a:r>
            <a:r>
              <a:rPr lang="en-GB" sz="1600" b="1" dirty="0"/>
              <a:t>					</a:t>
            </a:r>
            <a:r>
              <a:rPr lang="en-GB" sz="1600" b="1" dirty="0" smtClean="0"/>
              <a:t>R. Canaway 2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Canaway				C. Merry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Witherall</a:t>
            </a:r>
            <a:r>
              <a:rPr lang="en-GB" sz="1600" b="1" dirty="0"/>
              <a:t>				</a:t>
            </a:r>
            <a:r>
              <a:rPr lang="en-GB" sz="1600" b="1" dirty="0" smtClean="0"/>
              <a:t>L. Ball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L. Ball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D. Burbidge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S. Round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R. Butler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	Martin Howes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March 20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1999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I - </a:t>
            </a:r>
            <a:r>
              <a:rPr lang="en-GB" sz="3100" b="1" dirty="0" smtClean="0"/>
              <a:t>Home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 Middleton Cheney  3 v 1  A.C Nielson  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M. Pond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I. Walters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Merry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Wilkes		Booked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Swann		Booked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Canaway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Round				Goal scorers	A. Witherall 3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Witherall</a:t>
            </a:r>
            <a:r>
              <a:rPr lang="en-GB" sz="1600" b="1" dirty="0"/>
              <a:t>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Thompson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Witherall</a:t>
            </a:r>
            <a:r>
              <a:rPr lang="en-GB" sz="1600" b="1" dirty="0"/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Butler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B. Howes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R.F.C Harris £23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	Mark Bidwell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March 27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1999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I - </a:t>
            </a:r>
            <a:r>
              <a:rPr lang="en-GB" sz="3100" b="1" dirty="0" smtClean="0"/>
              <a:t>Away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 OUP  1 V 2  Middleton Cheney   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M. Pond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Round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I. Walters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Swann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Merry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Wilkes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Canaway		Goal scorers	A. Witherall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Witherall</a:t>
            </a:r>
            <a:r>
              <a:rPr lang="en-GB" sz="1600" b="1" dirty="0"/>
              <a:t>				</a:t>
            </a:r>
            <a:r>
              <a:rPr lang="en-GB" sz="1600" b="1" dirty="0" smtClean="0"/>
              <a:t>L. Ball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Ayub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L. Ball</a:t>
            </a:r>
            <a:r>
              <a:rPr lang="en-GB" sz="1600" b="1" dirty="0"/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Burbidge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B. Howes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R. Butler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Mr J. Hitchin  £18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	Mark Bidwell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April 3</a:t>
            </a:r>
            <a:r>
              <a:rPr lang="en-GB" sz="3600" b="1" baseline="30000" dirty="0" smtClean="0"/>
              <a:t>rd</a:t>
            </a:r>
            <a:r>
              <a:rPr lang="en-GB" sz="3600" b="1" dirty="0" smtClean="0"/>
              <a:t> 1999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 smtClean="0"/>
              <a:t>Ben Turner Cup Semi Final </a:t>
            </a:r>
            <a:r>
              <a:rPr lang="en-GB" sz="3100" b="1" dirty="0"/>
              <a:t>- </a:t>
            </a:r>
            <a:r>
              <a:rPr lang="en-GB" sz="3100" b="1" dirty="0" smtClean="0"/>
              <a:t>Away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 </a:t>
            </a:r>
            <a:r>
              <a:rPr lang="en-GB" sz="1600" b="1" dirty="0" err="1" smtClean="0"/>
              <a:t>Ruscote</a:t>
            </a:r>
            <a:r>
              <a:rPr lang="en-GB" sz="1600" b="1" dirty="0" smtClean="0"/>
              <a:t> Sports  3 v 2  Middleton Cheney   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M. Pond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Wilkes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Swann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I. Walters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Merry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Canaway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Witherall		Goal scorers	R. Canaway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G. Shipway	Booked</a:t>
            </a:r>
            <a:r>
              <a:rPr lang="en-GB" sz="1600" b="1" dirty="0"/>
              <a:t>			</a:t>
            </a:r>
            <a:r>
              <a:rPr lang="en-GB" sz="1600" b="1" dirty="0" smtClean="0"/>
              <a:t>S. Thompson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Thompson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Witherall</a:t>
            </a:r>
            <a:r>
              <a:rPr lang="en-GB" sz="1600" b="1" dirty="0"/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Butler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D. Burbidge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S. Ayub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C. Reynolds	Booked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Mr RFC. Harris (7) £23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	Mark Bidwell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April 10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1999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I - </a:t>
            </a:r>
            <a:r>
              <a:rPr lang="en-GB" sz="3100" b="1" dirty="0" smtClean="0"/>
              <a:t>Away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 </a:t>
            </a:r>
            <a:r>
              <a:rPr lang="en-GB" sz="1600" b="1" dirty="0" err="1" smtClean="0"/>
              <a:t>Bletchington</a:t>
            </a:r>
            <a:r>
              <a:rPr lang="en-GB" sz="1600" b="1" dirty="0" smtClean="0"/>
              <a:t>  2 v 5  Middleton Cheney   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M. Pond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Round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Wilkes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Swann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Merry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I. Walters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Canaway		Goal scorers	A. Witherall 2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Witherall</a:t>
            </a:r>
            <a:r>
              <a:rPr lang="en-GB" sz="1600" b="1" dirty="0"/>
              <a:t>				</a:t>
            </a:r>
            <a:r>
              <a:rPr lang="en-GB" sz="1600" b="1" dirty="0" smtClean="0"/>
              <a:t>R. Canaway 2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Witherall				S. Thompson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Burbidge</a:t>
            </a:r>
            <a:r>
              <a:rPr lang="en-GB" sz="1600" b="1" dirty="0"/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Thompson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B. Howes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R. Butler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L. Ball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April 17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1999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I - </a:t>
            </a:r>
            <a:r>
              <a:rPr lang="en-GB" sz="3100" b="1" dirty="0" smtClean="0"/>
              <a:t>Home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 Middleton Cheney  0 v 0  Marston Saints 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M. Pond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Round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Merry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Swann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Wilkes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I. Walters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Witherall	Booked			Goal scorers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Thompson</a:t>
            </a:r>
            <a:r>
              <a:rPr lang="en-GB" sz="1600" b="1" dirty="0"/>
              <a:t>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Canaway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Witherall</a:t>
            </a:r>
            <a:r>
              <a:rPr lang="en-GB" sz="1600" b="1" dirty="0"/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L. Ball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G. Shipway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R. Butler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D. Burbidge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J. Abrams  £22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	Mark Bidwell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April 24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1999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I - </a:t>
            </a:r>
            <a:r>
              <a:rPr lang="en-GB" sz="3100" b="1" dirty="0" smtClean="0"/>
              <a:t>Away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 Marston Saints  1 v 1  Middleton Cheney  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P. Knight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Ream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Swann		Booked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Merry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I. Walters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Canaway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Thompson	</a:t>
            </a:r>
            <a:r>
              <a:rPr lang="en-GB" sz="1600" b="1" smtClean="0"/>
              <a:t>	Goal </a:t>
            </a:r>
            <a:r>
              <a:rPr lang="en-GB" sz="1600" b="1" dirty="0" smtClean="0"/>
              <a:t>scorers	R. Canaway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Harris</a:t>
            </a:r>
            <a:r>
              <a:rPr lang="en-GB" sz="1600" b="1" dirty="0"/>
              <a:t>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Witherall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Butler</a:t>
            </a:r>
            <a:r>
              <a:rPr lang="en-GB" sz="1600" b="1" dirty="0"/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Witherall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S. Wilkes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Mr G.L. Norris (8)  £12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	Mark Bidwell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April 28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1999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I - </a:t>
            </a:r>
            <a:r>
              <a:rPr lang="en-GB" sz="3100" b="1" dirty="0" smtClean="0"/>
              <a:t>Away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 Kennington  3 v 4  Middleton Cheney  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P. Knight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Wilkes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Swann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Merry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Ream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Canaway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Thompson		Goal scorers	A. Witherall 2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Harris</a:t>
            </a:r>
            <a:r>
              <a:rPr lang="en-GB" sz="1600" b="1" dirty="0"/>
              <a:t>					</a:t>
            </a:r>
            <a:r>
              <a:rPr lang="en-GB" sz="1600" b="1" dirty="0" smtClean="0"/>
              <a:t>S. Harris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Witherall				D. Witherall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Butler</a:t>
            </a:r>
            <a:r>
              <a:rPr lang="en-GB" sz="1600" b="1" dirty="0"/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Witherall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D. Burbidge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L. Ball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	Mark Bidwell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May 4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1999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I - </a:t>
            </a:r>
            <a:r>
              <a:rPr lang="en-GB" sz="3100" b="1" dirty="0" smtClean="0"/>
              <a:t>Home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 Middleton Cheney  3 v 1  Old Salisains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M. Pond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Wilkes		Booked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Swann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Merry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Ream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Thompson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Harris				Goal scorers	S. Round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Round</a:t>
            </a:r>
            <a:r>
              <a:rPr lang="en-GB" sz="1600" b="1" dirty="0"/>
              <a:t>					</a:t>
            </a:r>
            <a:r>
              <a:rPr lang="en-GB" sz="1600" b="1" dirty="0" smtClean="0"/>
              <a:t>	R. Canaway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Canaway					A. Witherall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Burbidge</a:t>
            </a:r>
            <a:r>
              <a:rPr lang="en-GB" sz="1600" b="1" dirty="0"/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Witherall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L. Ball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K. Fry £16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	Mark Bidwell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FIRST TEAM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b="1" dirty="0" smtClean="0"/>
              <a:t>1998-99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/>
              <a:t>SEASON</a:t>
            </a:r>
          </a:p>
          <a:p>
            <a:pPr algn="ctr">
              <a:buFontTx/>
              <a:buNone/>
            </a:pPr>
            <a:endParaRPr lang="en-GB" b="1" dirty="0"/>
          </a:p>
          <a:p>
            <a:pPr algn="ctr">
              <a:buFontTx/>
              <a:buNone/>
            </a:pPr>
            <a:r>
              <a:rPr lang="en-GB" b="1" dirty="0"/>
              <a:t> OXFORD SENIOR LEAGUE</a:t>
            </a:r>
          </a:p>
          <a:p>
            <a:pPr algn="ctr">
              <a:buFontTx/>
              <a:buNone/>
            </a:pPr>
            <a:r>
              <a:rPr lang="en-GB" b="1" dirty="0"/>
              <a:t>DIVISION I</a:t>
            </a:r>
          </a:p>
          <a:p>
            <a:pPr algn="ctr">
              <a:buFontTx/>
              <a:buNone/>
            </a:pPr>
            <a:r>
              <a:rPr lang="en-GB" b="1" dirty="0"/>
              <a:t>AND CUPS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May 6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1999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I - </a:t>
            </a:r>
            <a:r>
              <a:rPr lang="en-GB" sz="3100" b="1" dirty="0" smtClean="0"/>
              <a:t>Home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 Middleton Cheney  3 v 0  Bletchingdon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M. Pond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Ream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Merry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Swann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Witherall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Round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Harris				Goal scorers	R. Canaway 2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Thompson</a:t>
            </a:r>
            <a:r>
              <a:rPr lang="en-GB" sz="1600" b="1" dirty="0"/>
              <a:t>					</a:t>
            </a:r>
            <a:r>
              <a:rPr lang="en-GB" sz="1600" b="1" dirty="0" smtClean="0"/>
              <a:t>S. Harris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Canaway		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Butler</a:t>
            </a:r>
            <a:r>
              <a:rPr lang="en-GB" sz="1600" b="1" dirty="0"/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Witherall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L. Ball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D. Burbidge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S. Wilkes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Keith Fuller £16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	Mark Bidwell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May 15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1999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I - </a:t>
            </a:r>
            <a:r>
              <a:rPr lang="en-GB" sz="3100" b="1" dirty="0" smtClean="0"/>
              <a:t>Home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 Middleton Cheney  1 v 1  Horspath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M. Pond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Ream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I. Walters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Merry		Booked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Swann		Booked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Round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Canaway			Goal scorers	A. Witherall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Thompson</a:t>
            </a:r>
            <a:r>
              <a:rPr lang="en-GB" sz="1600" b="1" dirty="0"/>
              <a:t>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Harris		Booked		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Butler</a:t>
            </a:r>
            <a:r>
              <a:rPr lang="en-GB" sz="1600" b="1" dirty="0"/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Witherall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I. Whelan £20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Septem</a:t>
            </a:r>
            <a:r>
              <a:rPr lang="en-GB" sz="3600" b="1" dirty="0" smtClean="0"/>
              <a:t>ber  5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</a:t>
            </a:r>
            <a:r>
              <a:rPr lang="en-GB" sz="3600" b="1" dirty="0" smtClean="0"/>
              <a:t>1998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I - </a:t>
            </a:r>
            <a:r>
              <a:rPr lang="en-GB" sz="3100" b="1" dirty="0" smtClean="0"/>
              <a:t>Away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Old Salesians 1 v 2</a:t>
            </a:r>
            <a:r>
              <a:rPr lang="en-GB" sz="1600" b="1" dirty="0" smtClean="0"/>
              <a:t> </a:t>
            </a:r>
            <a:r>
              <a:rPr lang="en-GB" sz="1600" b="1" dirty="0" smtClean="0"/>
              <a:t>Middleton </a:t>
            </a:r>
            <a:r>
              <a:rPr lang="en-GB" sz="1600" b="1" dirty="0"/>
              <a:t>Cheney  </a:t>
            </a:r>
            <a:r>
              <a:rPr lang="en-GB" sz="1600" b="1" dirty="0" smtClean="0"/>
              <a:t>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J. Parker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Ream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Thompson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Ayub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Merry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Tuzio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Canaway</a:t>
            </a:r>
            <a:r>
              <a:rPr lang="en-GB" sz="1600" b="1" dirty="0" smtClean="0"/>
              <a:t>	</a:t>
            </a:r>
            <a:r>
              <a:rPr lang="en-GB" sz="1600" b="1" dirty="0" smtClean="0"/>
              <a:t>		Goal scorers	</a:t>
            </a:r>
            <a:r>
              <a:rPr lang="en-GB" sz="1600" b="1" dirty="0" smtClean="0"/>
              <a:t>R. Canaway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</a:t>
            </a:r>
            <a:r>
              <a:rPr lang="en-GB" sz="1600" b="1" dirty="0" smtClean="0"/>
              <a:t>Round</a:t>
            </a:r>
            <a:r>
              <a:rPr lang="en-GB" sz="1600" b="1" dirty="0" smtClean="0"/>
              <a:t>	</a:t>
            </a:r>
            <a:r>
              <a:rPr lang="en-GB" sz="1600" b="1" dirty="0"/>
              <a:t>		</a:t>
            </a:r>
            <a:r>
              <a:rPr lang="en-GB" sz="1600" b="1" dirty="0" smtClean="0"/>
              <a:t>	</a:t>
            </a:r>
            <a:r>
              <a:rPr lang="en-GB" sz="1600" b="1" dirty="0" smtClean="0"/>
              <a:t>		L. Ball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L. Ball</a:t>
            </a:r>
            <a:r>
              <a:rPr lang="en-GB" sz="1600" b="1" dirty="0" smtClean="0"/>
              <a:t>			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Witheral</a:t>
            </a:r>
            <a:r>
              <a:rPr lang="en-GB" sz="1600" b="1" dirty="0"/>
              <a:t>	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Wilkes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</a:t>
            </a:r>
            <a:r>
              <a:rPr lang="en-GB" sz="1600" b="1" dirty="0" smtClean="0"/>
              <a:t>N. Wylie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L. Terry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</a:t>
            </a:r>
            <a:r>
              <a:rPr lang="en-GB" sz="1600" b="1" dirty="0" smtClean="0"/>
              <a:t>Mr A R Knight 6/6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October 24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</a:t>
            </a:r>
            <a:r>
              <a:rPr lang="en-GB" sz="3600" b="1" dirty="0" smtClean="0"/>
              <a:t>1998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I - </a:t>
            </a:r>
            <a:r>
              <a:rPr lang="en-GB" sz="3100" b="1" dirty="0" smtClean="0"/>
              <a:t>Away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Rover Cowley 1 v 8  </a:t>
            </a:r>
            <a:r>
              <a:rPr lang="en-GB" sz="1600" b="1" dirty="0" smtClean="0"/>
              <a:t>Middleton </a:t>
            </a:r>
            <a:r>
              <a:rPr lang="en-GB" sz="1600" b="1" dirty="0"/>
              <a:t>Cheney  </a:t>
            </a:r>
            <a:r>
              <a:rPr lang="en-GB" sz="1600" b="1" dirty="0" smtClean="0"/>
              <a:t>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J. Parker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Wilkes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Walters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Swann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Merry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Canaway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Round	</a:t>
            </a:r>
            <a:r>
              <a:rPr lang="en-GB" sz="1600" b="1" dirty="0" smtClean="0"/>
              <a:t>			Goal scorers	</a:t>
            </a:r>
            <a:r>
              <a:rPr lang="en-GB" sz="1600" b="1" dirty="0" smtClean="0"/>
              <a:t>C. Merry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Harris	</a:t>
            </a:r>
            <a:r>
              <a:rPr lang="en-GB" sz="1600" b="1" dirty="0"/>
              <a:t>		</a:t>
            </a:r>
            <a:r>
              <a:rPr lang="en-GB" sz="1600" b="1" dirty="0" smtClean="0"/>
              <a:t>	</a:t>
            </a:r>
            <a:r>
              <a:rPr lang="en-GB" sz="1600" b="1" dirty="0" smtClean="0"/>
              <a:t>		A. Witheral 3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</a:t>
            </a:r>
            <a:r>
              <a:rPr lang="en-GB" sz="1600" b="1" dirty="0" smtClean="0"/>
              <a:t>Cato						D. Burbridge 3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Witheral</a:t>
            </a:r>
            <a:r>
              <a:rPr lang="en-GB" sz="1600" b="1" dirty="0"/>
              <a:t>				</a:t>
            </a:r>
            <a:r>
              <a:rPr lang="en-GB" sz="1600" b="1" dirty="0" smtClean="0"/>
              <a:t>	S. Boote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Burbridge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</a:t>
            </a:r>
            <a:r>
              <a:rPr lang="en-GB" sz="1600" b="1" dirty="0" smtClean="0"/>
              <a:t>S. Boote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</a:t>
            </a:r>
            <a:r>
              <a:rPr lang="en-GB" sz="1600" b="1" dirty="0" smtClean="0"/>
              <a:t>Mr B H Keys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	Mark Bidwell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November 7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1998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I - </a:t>
            </a:r>
            <a:r>
              <a:rPr lang="en-GB" sz="3100" b="1" dirty="0" smtClean="0"/>
              <a:t>Away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Horspath  1 v 2  Middleton </a:t>
            </a:r>
            <a:r>
              <a:rPr lang="en-GB" sz="1600" b="1" dirty="0"/>
              <a:t>Cheney  </a:t>
            </a:r>
            <a:r>
              <a:rPr lang="en-GB" sz="1600" b="1" dirty="0" smtClean="0"/>
              <a:t>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J. Parker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I. Walters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Swann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Merry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S. </a:t>
            </a:r>
            <a:r>
              <a:rPr lang="en-GB" sz="1600" b="1" dirty="0" smtClean="0"/>
              <a:t>Wilkes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Canaway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Witherall	Booked		Goal scorers	D. Burbidge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Harris</a:t>
            </a:r>
            <a:r>
              <a:rPr lang="en-GB" sz="1600" b="1" dirty="0"/>
              <a:t>					</a:t>
            </a:r>
            <a:r>
              <a:rPr lang="en-GB" sz="1600" b="1" dirty="0" smtClean="0"/>
              <a:t>	A. Witherall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Thompson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Burbidge</a:t>
            </a:r>
            <a:r>
              <a:rPr lang="en-GB" sz="1600" b="1" dirty="0"/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Witherall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M. Howes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Barry Cooper £18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	Mark Bidwell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Dec</a:t>
            </a:r>
            <a:r>
              <a:rPr lang="en-GB" sz="3600" b="1" dirty="0" smtClean="0"/>
              <a:t>ember </a:t>
            </a:r>
            <a:r>
              <a:rPr lang="en-GB" sz="3600" b="1" dirty="0" smtClean="0"/>
              <a:t>12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</a:t>
            </a:r>
            <a:r>
              <a:rPr lang="en-GB" sz="3600" b="1" dirty="0" smtClean="0"/>
              <a:t>1998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I - </a:t>
            </a:r>
            <a:r>
              <a:rPr lang="en-GB" sz="3100" b="1" dirty="0" smtClean="0"/>
              <a:t>Away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KEA 2 V 6</a:t>
            </a:r>
            <a:r>
              <a:rPr lang="en-GB" sz="1600" b="1" dirty="0" smtClean="0"/>
              <a:t>  </a:t>
            </a:r>
            <a:r>
              <a:rPr lang="en-GB" sz="1600" b="1" dirty="0" smtClean="0"/>
              <a:t>Middleton </a:t>
            </a:r>
            <a:r>
              <a:rPr lang="en-GB" sz="1600" b="1" dirty="0"/>
              <a:t>Cheney  </a:t>
            </a:r>
            <a:r>
              <a:rPr lang="en-GB" sz="1600" b="1" dirty="0" smtClean="0"/>
              <a:t>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J. Parker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I. Walters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</a:t>
            </a:r>
            <a:r>
              <a:rPr lang="en-GB" sz="1600" b="1" dirty="0" smtClean="0"/>
              <a:t>Swann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</a:t>
            </a:r>
            <a:r>
              <a:rPr lang="en-GB" sz="1600" b="1" dirty="0" smtClean="0"/>
              <a:t>Merry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Wilkes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Canaway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Thopmson</a:t>
            </a:r>
            <a:r>
              <a:rPr lang="en-GB" sz="1600" b="1" dirty="0" smtClean="0"/>
              <a:t>			Goal scorers	</a:t>
            </a:r>
            <a:r>
              <a:rPr lang="en-GB" sz="1600" b="1" dirty="0" smtClean="0"/>
              <a:t>R. Canaway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Witheral</a:t>
            </a:r>
            <a:r>
              <a:rPr lang="en-GB" sz="1600" b="1" dirty="0" smtClean="0"/>
              <a:t>		</a:t>
            </a:r>
            <a:r>
              <a:rPr lang="en-GB" sz="1600" b="1" dirty="0"/>
              <a:t>		</a:t>
            </a:r>
            <a:r>
              <a:rPr lang="en-GB" sz="1600" b="1" dirty="0" smtClean="0"/>
              <a:t>	</a:t>
            </a:r>
            <a:r>
              <a:rPr lang="en-GB" sz="1600" b="1" dirty="0" smtClean="0"/>
              <a:t>A. Swann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</a:t>
            </a:r>
            <a:r>
              <a:rPr lang="en-GB" sz="1600" b="1" dirty="0" smtClean="0"/>
              <a:t>Harris						S. Thompson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L. Ball</a:t>
            </a:r>
            <a:r>
              <a:rPr lang="en-GB" sz="1600" b="1" dirty="0"/>
              <a:t>				</a:t>
            </a:r>
            <a:r>
              <a:rPr lang="en-GB" sz="1600" b="1" dirty="0" smtClean="0"/>
              <a:t>		L. Ball 2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Witheral					D. Burbridge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</a:t>
            </a:r>
            <a:r>
              <a:rPr lang="en-GB" sz="1600" b="1" dirty="0" smtClean="0"/>
              <a:t>S. Round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D. Burbridge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</a:t>
            </a:r>
            <a:r>
              <a:rPr lang="en-GB" sz="1600" b="1" dirty="0" smtClean="0"/>
              <a:t>Mr Robin Clarke 8/8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Dec</a:t>
            </a:r>
            <a:r>
              <a:rPr lang="en-GB" sz="3600" b="1" dirty="0" smtClean="0"/>
              <a:t>ember </a:t>
            </a:r>
            <a:r>
              <a:rPr lang="en-GB" sz="3600" b="1" dirty="0" smtClean="0"/>
              <a:t>19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</a:t>
            </a:r>
            <a:r>
              <a:rPr lang="en-GB" sz="3600" b="1" dirty="0" smtClean="0"/>
              <a:t>1998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I - </a:t>
            </a:r>
            <a:r>
              <a:rPr lang="en-GB" sz="3100" b="1" dirty="0" smtClean="0"/>
              <a:t>Away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Worcester Collage OB 3 V 2 </a:t>
            </a:r>
            <a:r>
              <a:rPr lang="en-GB" sz="1600" b="1" dirty="0" smtClean="0"/>
              <a:t>  </a:t>
            </a:r>
            <a:r>
              <a:rPr lang="en-GB" sz="1600" b="1" dirty="0" smtClean="0"/>
              <a:t>Middleton </a:t>
            </a:r>
            <a:r>
              <a:rPr lang="en-GB" sz="1600" b="1" dirty="0"/>
              <a:t>Cheney  </a:t>
            </a:r>
            <a:r>
              <a:rPr lang="en-GB" sz="1600" b="1" dirty="0" smtClean="0"/>
              <a:t>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J. Parker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Wilkes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</a:t>
            </a:r>
            <a:r>
              <a:rPr lang="en-GB" sz="1600" b="1" dirty="0" smtClean="0"/>
              <a:t>Swann		Booked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</a:t>
            </a:r>
            <a:r>
              <a:rPr lang="en-GB" sz="1600" b="1" dirty="0" smtClean="0"/>
              <a:t>Merry		Booked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I. Walters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Canaway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Harris	</a:t>
            </a:r>
            <a:r>
              <a:rPr lang="en-GB" sz="1600" b="1" dirty="0" smtClean="0"/>
              <a:t>			Goal scorers	</a:t>
            </a:r>
            <a:r>
              <a:rPr lang="en-GB" sz="1600" b="1" dirty="0" smtClean="0"/>
              <a:t>R. Canaway 2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Witheral</a:t>
            </a:r>
            <a:r>
              <a:rPr lang="en-GB" sz="1600" b="1" dirty="0"/>
              <a:t>	</a:t>
            </a:r>
            <a:r>
              <a:rPr lang="en-GB" sz="1600" b="1" dirty="0" smtClean="0"/>
              <a:t>Booked	</a:t>
            </a:r>
            <a:r>
              <a:rPr lang="en-GB" sz="1600" b="1" dirty="0"/>
              <a:t>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</a:t>
            </a:r>
            <a:r>
              <a:rPr lang="en-GB" sz="1600" b="1" dirty="0" smtClean="0"/>
              <a:t>Round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Witheral</a:t>
            </a:r>
            <a:r>
              <a:rPr lang="en-GB" sz="1600" b="1" dirty="0"/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Burbridge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</a:t>
            </a:r>
            <a:r>
              <a:rPr lang="en-GB" sz="1600" b="1" dirty="0" smtClean="0"/>
              <a:t>L. Ball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Barry Cooper </a:t>
            </a:r>
            <a:r>
              <a:rPr lang="en-GB" sz="1600" b="1" dirty="0" smtClean="0"/>
              <a:t>9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	Mark Bidwell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January</a:t>
            </a:r>
            <a:r>
              <a:rPr lang="en-GB" sz="3600" b="1" dirty="0" smtClean="0"/>
              <a:t> 23</a:t>
            </a:r>
            <a:r>
              <a:rPr lang="en-GB" sz="3600" b="1" baseline="30000" dirty="0" smtClean="0"/>
              <a:t>rd</a:t>
            </a:r>
            <a:r>
              <a:rPr lang="en-GB" sz="3600" b="1" dirty="0" smtClean="0"/>
              <a:t> </a:t>
            </a:r>
            <a:r>
              <a:rPr lang="en-GB" sz="3600" b="1" dirty="0" smtClean="0"/>
              <a:t>1999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I - </a:t>
            </a:r>
            <a:r>
              <a:rPr lang="en-GB" sz="3100" b="1" dirty="0" smtClean="0"/>
              <a:t>Away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 </a:t>
            </a:r>
            <a:r>
              <a:rPr lang="en-GB" sz="1600" b="1" dirty="0" smtClean="0"/>
              <a:t>Garsington 1 v 2</a:t>
            </a:r>
            <a:r>
              <a:rPr lang="en-GB" sz="1600" b="1" dirty="0" smtClean="0"/>
              <a:t>  </a:t>
            </a:r>
            <a:r>
              <a:rPr lang="en-GB" sz="1600" b="1" dirty="0" smtClean="0"/>
              <a:t>Middleton Cheney 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M. Pond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</a:t>
            </a:r>
            <a:r>
              <a:rPr lang="en-GB" sz="1600" b="1" dirty="0" smtClean="0"/>
              <a:t>Round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Swann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Merry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I. Walters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</a:t>
            </a:r>
            <a:r>
              <a:rPr lang="en-GB" sz="1600" b="1" dirty="0" smtClean="0"/>
              <a:t>Thompson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Witheral</a:t>
            </a:r>
            <a:r>
              <a:rPr lang="en-GB" sz="1600" b="1" dirty="0" smtClean="0"/>
              <a:t>			Goal scorers	</a:t>
            </a:r>
            <a:r>
              <a:rPr lang="en-GB" sz="1600" b="1" dirty="0" smtClean="0"/>
              <a:t>R. Canaway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</a:t>
            </a:r>
            <a:r>
              <a:rPr lang="en-GB" sz="1600" b="1" dirty="0" smtClean="0"/>
              <a:t>Harris	</a:t>
            </a:r>
            <a:r>
              <a:rPr lang="en-GB" sz="1600" b="1" dirty="0"/>
              <a:t>					</a:t>
            </a:r>
            <a:r>
              <a:rPr lang="en-GB" sz="1600" b="1" dirty="0" smtClean="0"/>
              <a:t>R. </a:t>
            </a:r>
            <a:r>
              <a:rPr lang="en-GB" sz="1600" b="1" smtClean="0"/>
              <a:t>Butler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Canaway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Butler</a:t>
            </a:r>
            <a:r>
              <a:rPr lang="en-GB" sz="1600" b="1" dirty="0"/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Witheral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</a:t>
            </a:r>
            <a:r>
              <a:rPr lang="en-GB" sz="1600" b="1" dirty="0" smtClean="0"/>
              <a:t>D. Berbridge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</a:t>
            </a:r>
            <a:r>
              <a:rPr lang="en-GB" sz="1600" b="1" dirty="0" smtClean="0"/>
              <a:t>S. Wilkes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Mr </a:t>
            </a:r>
            <a:r>
              <a:rPr lang="en-GB" sz="1600" b="1" dirty="0" smtClean="0"/>
              <a:t>B. Keys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	Mark Bidwell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February 13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1999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I - </a:t>
            </a:r>
            <a:r>
              <a:rPr lang="en-GB" sz="3100" b="1" dirty="0" smtClean="0"/>
              <a:t>Away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 Brill Utd  1 v 2  Middleton Cheney 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M. Pond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Wilkes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Swann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Merry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I. Walters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Round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Harris				Goal scorers	C. Merry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Thompson</a:t>
            </a:r>
            <a:r>
              <a:rPr lang="en-GB" sz="1600" b="1" dirty="0"/>
              <a:t>					</a:t>
            </a:r>
            <a:r>
              <a:rPr lang="en-GB" sz="1600" b="1" dirty="0" smtClean="0"/>
              <a:t>L. Ball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Canaway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Burbidge</a:t>
            </a:r>
            <a:r>
              <a:rPr lang="en-GB" sz="1600" b="1" dirty="0"/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L. Ball		Booked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R. Butler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Si. Ream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Mr Brian Coles  £14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	Mark Bidwell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1601</TotalTime>
  <Words>233</Words>
  <Application>Microsoft Office PowerPoint</Application>
  <PresentationFormat>On-screen Show (4:3)</PresentationFormat>
  <Paragraphs>391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MIDDLETON CHENEY</vt:lpstr>
      <vt:lpstr>FIRST TEAM</vt:lpstr>
      <vt:lpstr>September  5th 1998 Oxon Senior League Div I - Away</vt:lpstr>
      <vt:lpstr>October 24th 1998 Oxon Senior League Div I - Away</vt:lpstr>
      <vt:lpstr>November 7th 1998 Oxon Senior League Div I - Away</vt:lpstr>
      <vt:lpstr>December 12th 1998 Oxon Senior League Div I - Away</vt:lpstr>
      <vt:lpstr>December 19th 1998 Oxon Senior League Div I - Away</vt:lpstr>
      <vt:lpstr>January 23rd 1999 Oxon Senior League Div I - Away</vt:lpstr>
      <vt:lpstr>February 13th 1999 Oxon Senior League Div I - Away</vt:lpstr>
      <vt:lpstr>February 20th 1999 Oxon Senior League Ben Turner Cup - Home</vt:lpstr>
      <vt:lpstr>March 6th 1999 Oxon Senior League Div I - Away</vt:lpstr>
      <vt:lpstr>March 20th 1999 Oxon Senior League Div I - Home</vt:lpstr>
      <vt:lpstr>March 27th 1999 Oxon Senior League Div I - Away</vt:lpstr>
      <vt:lpstr>April 3rd 1999 Ben Turner Cup Semi Final - Away</vt:lpstr>
      <vt:lpstr>April 10th 1999 Oxon Senior League Div I - Away</vt:lpstr>
      <vt:lpstr>April 17th 1999 Oxon Senior League Div I - Home</vt:lpstr>
      <vt:lpstr>April 24th 1999 Oxon Senior League Div I - Away</vt:lpstr>
      <vt:lpstr>April 28th 1999 Oxon Senior League Div I - Away</vt:lpstr>
      <vt:lpstr>May 4th 1999 Oxon Senior League Div I - Home</vt:lpstr>
      <vt:lpstr>May 6th 1999 Oxon Senior League Div I - Home</vt:lpstr>
      <vt:lpstr>May 15th 1999 Oxon Senior League Div I - Home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MIDDLETON CHENEY</dc:title>
  <dc:creator>tich</dc:creator>
  <cp:lastModifiedBy>martin57</cp:lastModifiedBy>
  <cp:revision>25</cp:revision>
  <dcterms:created xsi:type="dcterms:W3CDTF">2009-04-10T15:04:38Z</dcterms:created>
  <dcterms:modified xsi:type="dcterms:W3CDTF">2012-01-04T18:01:41Z</dcterms:modified>
</cp:coreProperties>
</file>